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7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529"/>
    <a:srgbClr val="E06650"/>
    <a:srgbClr val="E8E8E8"/>
    <a:srgbClr val="E8482B"/>
    <a:srgbClr val="FF110E"/>
    <a:srgbClr val="062673"/>
    <a:srgbClr val="2C72C6"/>
    <a:srgbClr val="FF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77903" autoAdjust="0"/>
  </p:normalViewPr>
  <p:slideViewPr>
    <p:cSldViewPr snapToGrid="0">
      <p:cViewPr varScale="1">
        <p:scale>
          <a:sx n="58" d="100"/>
          <a:sy n="58" d="100"/>
        </p:scale>
        <p:origin x="294" y="42"/>
      </p:cViewPr>
      <p:guideLst>
        <p:guide pos="302"/>
        <p:guide pos="7355"/>
        <p:guide orient="horz" pos="527"/>
        <p:guide orient="horz" pos="3816"/>
        <p:guide orient="horz" pos="2568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4358-12BE-421A-9CB7-6B7E2EC6366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E26E-522E-4186-BFF8-130BF2270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8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9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5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6EE5-5010-412F-BCFB-25B0586F031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-206869" y="1"/>
            <a:ext cx="12506441" cy="7054961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37865C-F3C0-4230-97A2-E79BA705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18380" cy="10928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навигатор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учебным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заведениям Красноярского края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646905-90A9-403E-ABFD-6B3A2DB424C1}"/>
              </a:ext>
            </a:extLst>
          </p:cNvPr>
          <p:cNvSpPr txBox="1"/>
          <p:nvPr/>
        </p:nvSpPr>
        <p:spPr>
          <a:xfrm>
            <a:off x="6011797" y="1007680"/>
            <a:ext cx="5115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400" dirty="0" smtClean="0"/>
          </a:p>
          <a:p>
            <a:pPr lvl="0">
              <a:defRPr/>
            </a:pPr>
            <a:endParaRPr lang="ru-RU" sz="2400" dirty="0" smtClean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087400" y="3483350"/>
            <a:ext cx="7200897" cy="635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AD5567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518" t="10343" r="16280" b="10256"/>
          <a:stretch/>
        </p:blipFill>
        <p:spPr>
          <a:xfrm>
            <a:off x="4873238" y="1012242"/>
            <a:ext cx="3204509" cy="245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C8283E-8EAF-4F72-90A8-19B29609D35C}"/>
              </a:ext>
            </a:extLst>
          </p:cNvPr>
          <p:cNvSpPr txBox="1"/>
          <p:nvPr/>
        </p:nvSpPr>
        <p:spPr>
          <a:xfrm>
            <a:off x="587438" y="4926661"/>
            <a:ext cx="350807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</a:p>
          <a:p>
            <a:pPr lvl="0" algn="ctr"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– интерактивная презентация </a:t>
            </a:r>
          </a:p>
          <a:p>
            <a:pPr lvl="0" algn="ctr"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CC8283E-8EAF-4F72-90A8-19B29609D35C}"/>
              </a:ext>
            </a:extLst>
          </p:cNvPr>
          <p:cNvSpPr txBox="1"/>
          <p:nvPr/>
        </p:nvSpPr>
        <p:spPr>
          <a:xfrm>
            <a:off x="4262907" y="4926661"/>
            <a:ext cx="418127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«Сельскохозяйственные профессии, востребованные на селе»  -  фильм о сельскохозяйственных профессиях и учебных заведениях, где можно получить данные профессии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CC8283E-8EAF-4F72-90A8-19B29609D35C}"/>
              </a:ext>
            </a:extLst>
          </p:cNvPr>
          <p:cNvSpPr txBox="1"/>
          <p:nvPr/>
        </p:nvSpPr>
        <p:spPr>
          <a:xfrm>
            <a:off x="8611163" y="5052439"/>
            <a:ext cx="327885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«Время выбирать» - фильм о том, как,  обучаясь в школе, правильно выбрать будущую профессию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73" t="1188"/>
          <a:stretch/>
        </p:blipFill>
        <p:spPr>
          <a:xfrm>
            <a:off x="8604935" y="965272"/>
            <a:ext cx="3187118" cy="178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660" y="2118406"/>
            <a:ext cx="3224720" cy="176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/>
          <a:srcRect l="1797" t="3625" r="11695" b="18847"/>
          <a:stretch/>
        </p:blipFill>
        <p:spPr>
          <a:xfrm>
            <a:off x="8604935" y="3405788"/>
            <a:ext cx="3284563" cy="157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24825" t="11752" r="24297" b="15536"/>
          <a:stretch/>
        </p:blipFill>
        <p:spPr>
          <a:xfrm>
            <a:off x="5572005" y="2697321"/>
            <a:ext cx="2511380" cy="201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 l="11859" t="27949" r="20635" b="16945"/>
          <a:stretch/>
        </p:blipFill>
        <p:spPr>
          <a:xfrm>
            <a:off x="383458" y="885853"/>
            <a:ext cx="4039865" cy="1854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438" y="2403974"/>
            <a:ext cx="4089888" cy="224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06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868D1090BE04392ACCDC4620E58DB" ma:contentTypeVersion="10" ma:contentTypeDescription="Create a new document." ma:contentTypeScope="" ma:versionID="4b2ff679ee11acd9ece26390390f4ccf">
  <xsd:schema xmlns:xsd="http://www.w3.org/2001/XMLSchema" xmlns:xs="http://www.w3.org/2001/XMLSchema" xmlns:p="http://schemas.microsoft.com/office/2006/metadata/properties" xmlns:ns3="578a66cd-3c92-4445-86cf-b5350f4a535d" targetNamespace="http://schemas.microsoft.com/office/2006/metadata/properties" ma:root="true" ma:fieldsID="79c9541c9cb81578d6fb4fa3bbaa10a5" ns3:_="">
    <xsd:import namespace="578a66cd-3c92-4445-86cf-b5350f4a53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a66cd-3c92-4445-86cf-b5350f4a5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8a66cd-3c92-4445-86cf-b5350f4a535d" xsi:nil="true"/>
  </documentManagement>
</p:properties>
</file>

<file path=customXml/itemProps1.xml><?xml version="1.0" encoding="utf-8"?>
<ds:datastoreItem xmlns:ds="http://schemas.openxmlformats.org/officeDocument/2006/customXml" ds:itemID="{DB670E91-989D-4C2E-ACD0-16FDF3CEE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a66cd-3c92-4445-86cf-b5350f4a5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EDC2F-DCA7-403D-AA75-5F1DAEF6D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8B59B-6E52-4A6D-9E95-519EC2A13388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78a66cd-3c92-4445-86cf-b5350f4a535d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64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Электронный навигатор по учебным заведениям Красноярского края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128</cp:revision>
  <dcterms:created xsi:type="dcterms:W3CDTF">2021-06-28T06:43:28Z</dcterms:created>
  <dcterms:modified xsi:type="dcterms:W3CDTF">2023-04-03T16:18:37Z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0x010100BD2868D1090BE04392ACCDC4620E58DB</vt:lpwstr>
  </property>
</Properties>
</file>