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0" r:id="rId3"/>
    <p:sldId id="257" r:id="rId4"/>
    <p:sldId id="266" r:id="rId5"/>
    <p:sldId id="264" r:id="rId6"/>
    <p:sldId id="265" r:id="rId7"/>
    <p:sldId id="267" r:id="rId8"/>
    <p:sldId id="268" r:id="rId9"/>
    <p:sldId id="263" r:id="rId10"/>
    <p:sldId id="261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рыбы, обитающих в реках</a:t>
            </a:r>
            <a:br>
              <a:rPr lang="ru-RU" sz="6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красноярского  края</a:t>
            </a:r>
            <a:endParaRPr lang="ru-RU" sz="6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8385" y="3963112"/>
            <a:ext cx="9229458" cy="1924940"/>
          </a:xfrm>
        </p:spPr>
        <p:txBody>
          <a:bodyPr>
            <a:noAutofit/>
          </a:bodyPr>
          <a:lstStyle/>
          <a:p>
            <a:pPr algn="l"/>
            <a:r>
              <a:rPr lang="ru-RU" sz="3600" b="1" u="sng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ПРОФЕССИЯ: </a:t>
            </a:r>
          </a:p>
          <a:p>
            <a:pPr algn="l"/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ru-RU" sz="3600" b="1" u="sng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биолог - ихтиолог</a:t>
            </a:r>
          </a:p>
        </p:txBody>
      </p:sp>
    </p:spTree>
    <p:extLst>
      <p:ext uri="{BB962C8B-B14F-4D97-AF65-F5344CB8AC3E}">
        <p14:creationId xmlns:p14="http://schemas.microsoft.com/office/powerpoint/2010/main" val="94526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1" y="194311"/>
            <a:ext cx="10206989" cy="1474469"/>
          </a:xfrm>
        </p:spPr>
        <p:txBody>
          <a:bodyPr>
            <a:norm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Выводы: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68730" y="1582341"/>
            <a:ext cx="787527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 </a:t>
            </a:r>
            <a:endParaRPr lang="ru-RU" dirty="0"/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написания работы я узнал/ научился/ открыл для себя/ выяснил 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помогла мне понять / осознать / решить проблему / по-новому взглянуть 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работы над исследованием я приобрел опыт … Думаю, что полученные мной знания позволят мне избежать ошибок / помогут правильно 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исследования заставили меня задуматься 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всего сложностей вызвало у меня 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в корне изменило мое мнение / представление о…</a:t>
            </a:r>
          </a:p>
        </p:txBody>
      </p:sp>
    </p:spTree>
    <p:extLst>
      <p:ext uri="{BB962C8B-B14F-4D97-AF65-F5344CB8AC3E}">
        <p14:creationId xmlns:p14="http://schemas.microsoft.com/office/powerpoint/2010/main" val="65191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" y="4549140"/>
            <a:ext cx="10912467" cy="2000250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/>
              <a:t>- На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фотографии изображён представитель одной из профессий,  связанных с биологией.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Определите эту профессию.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Напишите, какую работу выполняют люди этой профессии. 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Чем эта работа полезна обществу?</a:t>
            </a:r>
            <a:br>
              <a:rPr lang="ru-RU" sz="2000" b="1" dirty="0"/>
            </a:br>
            <a:endParaRPr lang="ru-RU" sz="2000" b="1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020" y="377818"/>
            <a:ext cx="5163250" cy="3439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86" y="117941"/>
            <a:ext cx="5934697" cy="3959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878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5563937" cy="800085"/>
          </a:xfrm>
        </p:spPr>
        <p:txBody>
          <a:bodyPr>
            <a:normAutofit/>
          </a:bodyPr>
          <a:lstStyle/>
          <a:p>
            <a:r>
              <a:rPr lang="ru-RU" b="1" u="sng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биолог - ИХТИОЛОГ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0020" y="1417320"/>
            <a:ext cx="6317692" cy="5361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Специалист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учёный по ихтиологии, изучающий </a:t>
            </a:r>
            <a:r>
              <a:rPr lang="ru-RU" sz="32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строение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эволюционное </a:t>
            </a:r>
            <a:r>
              <a:rPr lang="ru-RU" sz="32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е, формы жизнедеятельности и особенности </a:t>
            </a:r>
            <a:r>
              <a:rPr lang="ru-RU" sz="32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размножения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рыб и разрабатывающий на основе этих исследований </a:t>
            </a:r>
            <a:r>
              <a:rPr lang="ru-RU" sz="32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методы рационального рыболовства, рыбоводства и рыбоохранной деятельности.</a:t>
            </a:r>
            <a:endParaRPr lang="ru-RU" sz="3200" u="sng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830" y="125260"/>
            <a:ext cx="5419408" cy="3429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6470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530" y="160021"/>
            <a:ext cx="10466697" cy="1245869"/>
          </a:xfrm>
        </p:spPr>
        <p:txBody>
          <a:bodyPr/>
          <a:lstStyle/>
          <a:p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3490" y="1011126"/>
            <a:ext cx="7006590" cy="5846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157491"/>
            <a:ext cx="6400800" cy="2142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3585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" y="407985"/>
            <a:ext cx="4675266" cy="2631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904" y="225631"/>
            <a:ext cx="5005449" cy="3336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57" y="3562597"/>
            <a:ext cx="4817032" cy="3211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220" y="4020818"/>
            <a:ext cx="4116779" cy="2803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51889" y="3382486"/>
            <a:ext cx="263644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1998 года лов валька и ленка запрещен. Для сохранения запасов создан заказник “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Чулымский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837490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esktop\gerb-balaxtinskogo-raio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66" y="182879"/>
            <a:ext cx="3753564" cy="467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32326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479" y="2015322"/>
            <a:ext cx="5927395" cy="3954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26478" y="1335772"/>
            <a:ext cx="5927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</a:rPr>
              <a:t>Смотровая площадка   «Царь-рыба»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0030" y="5507722"/>
            <a:ext cx="4983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</a:rPr>
              <a:t>Герб «</a:t>
            </a:r>
            <a:r>
              <a:rPr lang="ru-RU" sz="2400" b="1" dirty="0" err="1">
                <a:solidFill>
                  <a:prstClr val="black"/>
                </a:solidFill>
              </a:rPr>
              <a:t>Балахтинского</a:t>
            </a:r>
            <a:r>
              <a:rPr lang="ru-RU" sz="2400" b="1" dirty="0">
                <a:solidFill>
                  <a:prstClr val="black"/>
                </a:solidFill>
              </a:rPr>
              <a:t> района»</a:t>
            </a:r>
          </a:p>
        </p:txBody>
      </p:sp>
    </p:spTree>
    <p:extLst>
      <p:ext uri="{BB962C8B-B14F-4D97-AF65-F5344CB8AC3E}">
        <p14:creationId xmlns:p14="http://schemas.microsoft.com/office/powerpoint/2010/main" val="540530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270" y="176200"/>
            <a:ext cx="9940558" cy="5250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1450" y="5737860"/>
            <a:ext cx="113842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3030310"/>
            <a:ext cx="12192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000" dirty="0">
              <a:solidFill>
                <a:prstClr val="black"/>
              </a:solidFill>
            </a:endParaRPr>
          </a:p>
          <a:p>
            <a:pPr lvl="0"/>
            <a:endParaRPr lang="ru-RU" sz="2000" dirty="0">
              <a:solidFill>
                <a:prstClr val="black"/>
              </a:solidFill>
            </a:endParaRPr>
          </a:p>
          <a:p>
            <a:pPr lvl="0"/>
            <a:endParaRPr lang="ru-RU" sz="2000" dirty="0">
              <a:solidFill>
                <a:prstClr val="black"/>
              </a:solidFill>
            </a:endParaRPr>
          </a:p>
          <a:p>
            <a:pPr lvl="0"/>
            <a:endParaRPr lang="ru-RU" sz="2000" dirty="0">
              <a:solidFill>
                <a:prstClr val="black"/>
              </a:solidFill>
            </a:endParaRPr>
          </a:p>
          <a:p>
            <a:pPr lvl="0"/>
            <a:endParaRPr lang="ru-RU" sz="2000" dirty="0">
              <a:solidFill>
                <a:prstClr val="black"/>
              </a:solidFill>
            </a:endParaRPr>
          </a:p>
          <a:p>
            <a:pPr lvl="0"/>
            <a:endParaRPr lang="ru-RU" sz="2000" dirty="0">
              <a:solidFill>
                <a:prstClr val="black"/>
              </a:solidFill>
            </a:endParaRPr>
          </a:p>
          <a:p>
            <a:pPr lvl="0"/>
            <a:endParaRPr lang="ru-RU" sz="2000" dirty="0">
              <a:solidFill>
                <a:prstClr val="black"/>
              </a:solidFill>
            </a:endParaRPr>
          </a:p>
          <a:p>
            <a:pPr lvl="0"/>
            <a:endParaRPr lang="ru-RU" sz="2000" dirty="0">
              <a:solidFill>
                <a:prstClr val="black"/>
              </a:solidFill>
            </a:endParaRPr>
          </a:p>
          <a:p>
            <a:pPr lvl="0"/>
            <a:r>
              <a:rPr lang="ru-RU" sz="2000" dirty="0">
                <a:solidFill>
                  <a:prstClr val="black"/>
                </a:solidFill>
              </a:rPr>
              <a:t>Данная рыба отличается вытянутым рылом, которое по форме напоминает лопату или конус. На его кончике имеется </a:t>
            </a:r>
            <a:r>
              <a:rPr lang="ru-RU" sz="2000" b="1" dirty="0">
                <a:solidFill>
                  <a:prstClr val="black"/>
                </a:solidFill>
              </a:rPr>
              <a:t>две пары усиков</a:t>
            </a:r>
            <a:r>
              <a:rPr lang="ru-RU" sz="2000" dirty="0">
                <a:solidFill>
                  <a:prstClr val="black"/>
                </a:solidFill>
              </a:rPr>
              <a:t>. Ими осетр подбирает пищу со дна. </a:t>
            </a:r>
            <a:r>
              <a:rPr lang="ru-RU" sz="2000" b="1" dirty="0">
                <a:solidFill>
                  <a:prstClr val="black"/>
                </a:solidFill>
              </a:rPr>
              <a:t>Рот</a:t>
            </a:r>
            <a:r>
              <a:rPr lang="ru-RU" sz="2000" dirty="0">
                <a:solidFill>
                  <a:prstClr val="black"/>
                </a:solidFill>
              </a:rPr>
              <a:t> у рыбы выдвижной. </a:t>
            </a:r>
            <a:r>
              <a:rPr lang="ru-RU" sz="2000" b="1" dirty="0">
                <a:solidFill>
                  <a:prstClr val="black"/>
                </a:solidFill>
              </a:rPr>
              <a:t>Зубов у нее нет</a:t>
            </a:r>
            <a:r>
              <a:rPr lang="ru-RU" sz="2000" dirty="0">
                <a:solidFill>
                  <a:prstClr val="black"/>
                </a:solidFill>
              </a:rPr>
              <a:t>, зато имеются большие </a:t>
            </a:r>
            <a:r>
              <a:rPr lang="ru-RU" sz="2000" b="1" dirty="0">
                <a:solidFill>
                  <a:prstClr val="black"/>
                </a:solidFill>
              </a:rPr>
              <a:t>губы</a:t>
            </a:r>
            <a:r>
              <a:rPr lang="ru-RU" sz="2000" dirty="0">
                <a:solidFill>
                  <a:prstClr val="black"/>
                </a:solidFill>
              </a:rPr>
              <a:t>, нижняя из которых разделена. </a:t>
            </a:r>
          </a:p>
          <a:p>
            <a:pPr lvl="0"/>
            <a:r>
              <a:rPr lang="ru-RU" sz="2000" dirty="0">
                <a:solidFill>
                  <a:prstClr val="black"/>
                </a:solidFill>
              </a:rPr>
              <a:t>Их </a:t>
            </a:r>
            <a:r>
              <a:rPr lang="ru-RU" sz="2000" b="1" dirty="0">
                <a:solidFill>
                  <a:prstClr val="black"/>
                </a:solidFill>
              </a:rPr>
              <a:t>жаберные отверстия </a:t>
            </a:r>
            <a:r>
              <a:rPr lang="ru-RU" sz="2000" dirty="0">
                <a:solidFill>
                  <a:prstClr val="black"/>
                </a:solidFill>
              </a:rPr>
              <a:t>такие же как и у акул.</a:t>
            </a:r>
          </a:p>
        </p:txBody>
      </p:sp>
    </p:spTree>
    <p:extLst>
      <p:ext uri="{BB962C8B-B14F-4D97-AF65-F5344CB8AC3E}">
        <p14:creationId xmlns:p14="http://schemas.microsoft.com/office/powerpoint/2010/main" val="2427770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8" y="209773"/>
            <a:ext cx="4654053" cy="3079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120" y="242256"/>
            <a:ext cx="4084273" cy="3245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388" y="4137660"/>
            <a:ext cx="45720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7170" y="3487538"/>
            <a:ext cx="58064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осетров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 чешуя на теле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Ее заменяют костные пластины, полностью покрывающие тело. Располагаются они рядами: один находится на спине, два на брюхе и еще по одному на боках. Пластина имеет определенный размер в зависимости от расположения. У взрослых особей их количество может доходить до 40 штук.</a:t>
            </a:r>
          </a:p>
        </p:txBody>
      </p:sp>
    </p:spTree>
    <p:extLst>
      <p:ext uri="{BB962C8B-B14F-4D97-AF65-F5344CB8AC3E}">
        <p14:creationId xmlns:p14="http://schemas.microsoft.com/office/powerpoint/2010/main" val="92727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2971" y="618517"/>
            <a:ext cx="10375256" cy="1164563"/>
          </a:xfrm>
        </p:spPr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Профессиональные требования к ихтиологу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74370" y="1908811"/>
            <a:ext cx="1105281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работы ихтиологу требуются такие характеристики как: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хорошая физическая подготовка;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крепкое здоровье;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любовь к животным и рыбам;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терпение;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наблюдательность;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выносливость;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небрезгливость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70" y="3225637"/>
            <a:ext cx="5326380" cy="3473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3449024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657</TotalTime>
  <Words>348</Words>
  <Application>Microsoft Office PowerPoint</Application>
  <PresentationFormat>Широкоэкранный</PresentationFormat>
  <Paragraphs>38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Times New Roman</vt:lpstr>
      <vt:lpstr>Tw Cen MT</vt:lpstr>
      <vt:lpstr>Капля</vt:lpstr>
      <vt:lpstr>рыбы, обитающих в реках  красноярского  края</vt:lpstr>
      <vt:lpstr>- На фотографии изображён представитель одной из профессий,  связанных с биологией.  - Определите эту профессию. - Напишите, какую работу выполняют люди этой профессии.  - Чем эта работа полезна обществу? </vt:lpstr>
      <vt:lpstr>биолог - ИХТИОЛОГ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Профессиональные требования к ихтиологу</vt:lpstr>
      <vt:lpstr>Выводы: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ЛАБОРАТОРИЯ биологии</dc:title>
  <dc:creator>Химия</dc:creator>
  <cp:lastModifiedBy>cab103</cp:lastModifiedBy>
  <cp:revision>26</cp:revision>
  <dcterms:created xsi:type="dcterms:W3CDTF">2022-06-15T05:53:32Z</dcterms:created>
  <dcterms:modified xsi:type="dcterms:W3CDTF">2022-12-05T07:15:30Z</dcterms:modified>
</cp:coreProperties>
</file>