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-222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ЛАБОРАТОРИЯ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биологии</a:t>
            </a:r>
            <a:endParaRPr lang="ru-RU" sz="6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8385" y="3963112"/>
            <a:ext cx="9229458" cy="1924940"/>
          </a:xfrm>
        </p:spPr>
        <p:txBody>
          <a:bodyPr>
            <a:noAutofit/>
          </a:bodyPr>
          <a:lstStyle/>
          <a:p>
            <a:pPr algn="l"/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ПРОФЕССИЯ: </a:t>
            </a:r>
          </a:p>
          <a:p>
            <a:pPr algn="l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биолог - энтомолог</a:t>
            </a:r>
            <a:endParaRPr lang="ru-RU" sz="3600" b="1" u="sng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267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" y="4549140"/>
            <a:ext cx="10912467" cy="200025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- На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изображён представитель одной из профессий,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связанных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биологией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Определите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эту профессию.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Напишите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какую работу выполняют люди этой профессии.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Чем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работа полезна обществу?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" y="617220"/>
            <a:ext cx="3253740" cy="3362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749" y="617220"/>
            <a:ext cx="4791731" cy="3362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878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5563937" cy="800085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биолог - энтомолог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16950" y="1632248"/>
            <a:ext cx="5460762" cy="5361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Специалист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который изучает насекомых, как в полевых, так и в лабораторных условиях; среду их обитания, пищевые цепочки, воздействие на окружающую среду, на флору и фауну отдельно взятой территории или планеты в целом.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get-zen_doc/1925657/pub_5ede2f33f51e57794e8143a7_5ede2f3fb3aa4f7a73821a03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047" y="148944"/>
            <a:ext cx="2966607" cy="296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herepah.ru/wp-content/uploads/d/f/6/df6fb2ef3a104099b264c0b5be63327b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360" y="3511006"/>
            <a:ext cx="3854153" cy="240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470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6" y="618517"/>
            <a:ext cx="6871444" cy="4252586"/>
          </a:xfrm>
        </p:spPr>
        <p:txBody>
          <a:bodyPr>
            <a:noAutofit/>
          </a:bodyPr>
          <a:lstStyle/>
          <a:p>
            <a:pPr algn="l"/>
            <a:r>
              <a:rPr lang="ru-RU" sz="8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Проблема: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Бабочки </a:t>
            </a:r>
            <a:r>
              <a:rPr lang="ru-RU" sz="5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</a:t>
            </a:r>
            <a:r>
              <a:rPr lang="ru-RU" sz="5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красиво </a:t>
            </a:r>
            <a:r>
              <a:rPr lang="ru-RU" sz="5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вредно</a:t>
            </a:r>
            <a:br>
              <a:rPr lang="ru-RU" sz="5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grizun-off.ru/wp-content/uploads/1/3/6/1361a97cf712d30be0f835b967248ae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89" y="1709158"/>
            <a:ext cx="5798128" cy="433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292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4058275" cy="1496033"/>
          </a:xfrm>
        </p:spPr>
        <p:txBody>
          <a:bodyPr>
            <a:normAutofit/>
          </a:bodyPr>
          <a:lstStyle/>
          <a:p>
            <a:r>
              <a:rPr lang="ru-RU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  <a:endParaRPr lang="ru-RU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4370" y="1657350"/>
            <a:ext cx="73152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 </a:t>
            </a:r>
            <a:endParaRPr lang="ru-RU" dirty="0"/>
          </a:p>
          <a:p>
            <a:pPr marL="342900" indent="-342900">
              <a:buAutoNum type="arabicPeriod"/>
            </a:pPr>
            <a:r>
              <a:rPr lang="ru-RU" sz="3200" b="1" dirty="0" smtClean="0"/>
              <a:t>Все </a:t>
            </a:r>
            <a:r>
              <a:rPr lang="ru-RU" sz="3200" b="1" dirty="0"/>
              <a:t>бабочки </a:t>
            </a:r>
            <a:r>
              <a:rPr lang="ru-RU" sz="3200" b="1" dirty="0" smtClean="0"/>
              <a:t>красивые и одинаковые </a:t>
            </a:r>
            <a:r>
              <a:rPr lang="ru-RU" sz="3200" b="1" dirty="0"/>
              <a:t>по </a:t>
            </a:r>
            <a:r>
              <a:rPr lang="ru-RU" sz="3200" b="1" dirty="0" smtClean="0"/>
              <a:t>строению</a:t>
            </a:r>
          </a:p>
          <a:p>
            <a:pPr marL="342900" indent="-342900">
              <a:buAutoNum type="arabicPeriod"/>
            </a:pPr>
            <a:endParaRPr lang="ru-RU" sz="3200" dirty="0"/>
          </a:p>
          <a:p>
            <a:r>
              <a:rPr lang="ru-RU" sz="3200" b="1" dirty="0" smtClean="0"/>
              <a:t>2</a:t>
            </a:r>
            <a:r>
              <a:rPr lang="ru-RU" sz="3200" b="1" dirty="0"/>
              <a:t>. Бабочки наносят вред хозяйству.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382" y="1987272"/>
            <a:ext cx="4264938" cy="426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80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ownloads\3cvh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228600"/>
            <a:ext cx="7898130" cy="631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ownloads\QOR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091" y="114299"/>
            <a:ext cx="2854643" cy="380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04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1" y="194311"/>
            <a:ext cx="10206989" cy="147446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Выводы: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68730" y="1582341"/>
            <a:ext cx="787527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написания работы я узнал/ научился/ открыл для себя/ выяснил …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помогла мне понять / осознать / решить проблему / по-новому взглянуть …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работы над исследованием я приобрел опыт … Думаю, что полученные мной знания позволят мне избежать ошибок / помогут правильно …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исследования заставили меня задуматься …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всего сложностей вызвало у меня …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в корне изменило мое мнение / представление о…</a:t>
            </a:r>
          </a:p>
        </p:txBody>
      </p:sp>
    </p:spTree>
    <p:extLst>
      <p:ext uri="{BB962C8B-B14F-4D97-AF65-F5344CB8AC3E}">
        <p14:creationId xmlns:p14="http://schemas.microsoft.com/office/powerpoint/2010/main" val="6519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93</TotalTime>
  <Words>159</Words>
  <Application>Microsoft Office PowerPoint</Application>
  <PresentationFormat>Произвольный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Капля</vt:lpstr>
      <vt:lpstr>ЛАБОРАТОРИЯ биологии</vt:lpstr>
      <vt:lpstr>- На фотографии изображён представитель одной из профессий,  связанных с биологией.  - Определите эту профессию. - Напишите, какую работу выполняют люди этой профессии.  - Чем эта работа полезна обществу? </vt:lpstr>
      <vt:lpstr>биолог - энтомолог</vt:lpstr>
      <vt:lpstr>Проблема:   Бабочки – это  красиво или вредно </vt:lpstr>
      <vt:lpstr>ГИПОТЕЗА: </vt:lpstr>
      <vt:lpstr>Презентация PowerPoint</vt:lpstr>
      <vt:lpstr>Выводы: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ЛАБОРАТОРИЯ биологии</dc:title>
  <dc:creator>Химия</dc:creator>
  <cp:lastModifiedBy>user</cp:lastModifiedBy>
  <cp:revision>8</cp:revision>
  <dcterms:created xsi:type="dcterms:W3CDTF">2022-06-15T05:53:32Z</dcterms:created>
  <dcterms:modified xsi:type="dcterms:W3CDTF">2022-06-15T14:53:40Z</dcterms:modified>
</cp:coreProperties>
</file>