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9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7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052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04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5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4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00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3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79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212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94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333B3-3940-4CA3-8E22-4214B8CA900F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071BB-C78A-4D37-874C-9CFC9DBEA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222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2389" y="1323832"/>
            <a:ext cx="106043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«Вода, у тебя нет ни вкуса, ни цвета, ни запаха, тебя невозможно описать, тобою наслаждаются, не ведая, что ты такое. Нельзя сказать, что ты необходима для жизни. Ты – сама </a:t>
            </a:r>
            <a:r>
              <a:rPr lang="ru-RU" dirty="0" err="1" smtClean="0"/>
              <a:t>жизнь.Ты</a:t>
            </a:r>
            <a:r>
              <a:rPr lang="ru-RU" dirty="0" smtClean="0"/>
              <a:t> наполняешь нас радостью, которую  не объяснить нашими чувствами. С тобою возвращаются к нам силы, с которыми мы уже простились».</a:t>
            </a:r>
          </a:p>
          <a:p>
            <a:endParaRPr lang="ru-RU" dirty="0" smtClean="0"/>
          </a:p>
          <a:p>
            <a:pPr algn="r"/>
            <a:r>
              <a:rPr lang="ru-RU" dirty="0" smtClean="0"/>
              <a:t>Антуан де </a:t>
            </a:r>
            <a:r>
              <a:rPr lang="ru-RU" dirty="0" err="1" smtClean="0"/>
              <a:t>Сент</a:t>
            </a:r>
            <a:r>
              <a:rPr lang="ru-RU" dirty="0" smtClean="0"/>
              <a:t> – Экзюпери.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994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2477294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38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3580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71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2022-05-01T08:17:23Z</dcterms:created>
  <dcterms:modified xsi:type="dcterms:W3CDTF">2022-05-01T11:20:50Z</dcterms:modified>
</cp:coreProperties>
</file>