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7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1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0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83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8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8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974BA1E-70A7-4474-B832-EEDCE5C83BE7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2C2D95-E4EE-4D51-BA9D-E139F978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2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rasnoyarsk.postupi.online/ssuz/krasnoyarskiy-agrarnyy-tehnikum/programmy-obucheniy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3;&#1072;&#1090;-&#1073;&#1072;&#1083;&#1072;&#1093;&#1090;&#1072;.&#1088;&#1092;/speczialnosti-i-professii/veterinariy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etacademia.royalcanin.ru/articles/vzglyad-v-budushche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gau.ru/new/institut/ipbiv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ПРО100 о профессии </a:t>
            </a:r>
            <a:r>
              <a:rPr lang="ru-RU" dirty="0" smtClean="0"/>
              <a:t>ВЕТЕРИНАРА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7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МОЖНО ПОЛУЧИТЬ ЭТИ ПРОФЕССИИ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89184"/>
            <a:ext cx="9872871" cy="350813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> </a:t>
            </a:r>
            <a:r>
              <a:rPr lang="ru-RU" sz="3200" b="1" dirty="0" smtClean="0"/>
              <a:t>Красноярский </a:t>
            </a:r>
            <a:r>
              <a:rPr lang="ru-RU" sz="3200" b="1" dirty="0"/>
              <a:t>аграрный техникум</a:t>
            </a:r>
            <a:r>
              <a:rPr lang="ru-RU" sz="3200" dirty="0"/>
              <a:t>. Есть программа 36.02.01 «Ветеринария», по которой готовят ветеринарных фельдшеров при базовой подготовке и старших ветеринарных фельдшеров при </a:t>
            </a:r>
            <a:r>
              <a:rPr lang="ru-RU" sz="3200" dirty="0" smtClean="0"/>
              <a:t>углублённой форме обучения. </a:t>
            </a:r>
            <a:r>
              <a:rPr lang="ru-RU" sz="3200" dirty="0"/>
              <a:t> </a:t>
            </a:r>
          </a:p>
          <a:p>
            <a:pPr marL="45720" lvl="0" indent="0">
              <a:buNone/>
            </a:pPr>
            <a:r>
              <a:rPr lang="en-US" sz="3200" dirty="0">
                <a:hlinkClick r:id="rId2"/>
              </a:rPr>
              <a:t>https://krasnoyarsk.postupi.online/ssuz/krasnoyarskiy-agrarnyy-tehnikum/programmy-obucheniya</a:t>
            </a:r>
            <a:r>
              <a:rPr lang="en-US" sz="3200" dirty="0" smtClean="0">
                <a:hlinkClick r:id="rId2"/>
              </a:rPr>
              <a:t>/</a:t>
            </a:r>
            <a:endParaRPr lang="ru-RU" sz="3200" dirty="0" smtClean="0"/>
          </a:p>
          <a:p>
            <a:pPr marL="45720" lv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6695"/>
            <a:ext cx="12192000" cy="15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МОЖНО ПОЛУЧИТЬ ЭТИ ПРОФЕССИИ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89185"/>
            <a:ext cx="9872871" cy="22244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Балахтинский </a:t>
            </a:r>
            <a:r>
              <a:rPr lang="ru-RU" sz="3200" b="1" dirty="0" smtClean="0"/>
              <a:t>аграрный </a:t>
            </a:r>
            <a:r>
              <a:rPr lang="ru-RU" sz="3200" b="1" dirty="0"/>
              <a:t>техникум</a:t>
            </a:r>
            <a:r>
              <a:rPr lang="ru-RU" sz="3200" dirty="0"/>
              <a:t>. </a:t>
            </a:r>
            <a:r>
              <a:rPr lang="ru-RU" sz="3200" b="1" dirty="0"/>
              <a:t>ВЕТЕРИНАРИЯ</a:t>
            </a:r>
            <a:endParaRPr lang="ru-RU" sz="3200" dirty="0"/>
          </a:p>
          <a:p>
            <a:r>
              <a:rPr lang="ru-RU" sz="2000" dirty="0"/>
              <a:t>Ветеринар — это специалист, который занимается здоровьем и благополучием животных. Основная задача ветеринара — диагностировать и лечить болезни у животных, а также проводить профилактические меры для предотвращения заболеваний. Ветеринары работают как с домашними, так и с сельскохозяйственными, а иногда и с дикими животными</a:t>
            </a:r>
            <a:r>
              <a:rPr lang="ru-RU" sz="20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  <a:p>
            <a:pPr marL="45720" lvl="0" indent="0">
              <a:buNone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0261"/>
            <a:ext cx="12172950" cy="1685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9585" y="54515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https://xn----7sbbaabc5fvcf6a.xn--p1ai/speczialnosti-i-professii/veterinariya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81858"/>
          </a:xfrm>
        </p:spPr>
        <p:txBody>
          <a:bodyPr>
            <a:normAutofit/>
          </a:bodyPr>
          <a:lstStyle/>
          <a:p>
            <a:r>
              <a:rPr lang="ru-RU" dirty="0" smtClean="0"/>
              <a:t>БУДУЩЕЕ ПРОФЕССИИ ВЕТЕРИНАР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89185"/>
            <a:ext cx="9872871" cy="123092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 </a:t>
            </a:r>
          </a:p>
          <a:p>
            <a:pPr marL="45720" lvl="0" indent="0">
              <a:buNone/>
            </a:pP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9585" y="5451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https://vetacademia.royalcanin.ru/articles/vzglyad-v-budushchee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85" y="2305783"/>
            <a:ext cx="3962400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2615" y="4149969"/>
            <a:ext cx="875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ПОЗНАКОМЬТЕСЬ С МАТЕРИАЛАМИ САЙТА, ЗДЕСЬ ВЫ НАЙДЕТЕ ПЕРСПЕКТИВЫ РАЗВИТИЯ В ПРОФЕССИИ И ПОСТРОЕНИЯ КАРЬЕРЫ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ТАКОЙ </a:t>
            </a:r>
            <a:r>
              <a:rPr lang="ru-RU" dirty="0" smtClean="0"/>
              <a:t>ВЕТЕРИНАР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1331" y="5248980"/>
            <a:ext cx="435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Врач, </a:t>
            </a:r>
            <a:r>
              <a:rPr lang="ru-RU" dirty="0"/>
              <a:t>занимающийся лечением животных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38299"/>
            <a:ext cx="3713285" cy="371328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1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4639"/>
            <a:ext cx="10515600" cy="150605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0615" y="1292890"/>
            <a:ext cx="6524490" cy="39649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/>
              <a:t>Ветеринария</a:t>
            </a:r>
            <a:r>
              <a:rPr lang="ru-RU" dirty="0"/>
              <a:t> – наука о профилактике, диагностике, лечении заболеваний и травм у животных, причем не только домашних. В лечении одинаково нуждаются собаки и лошади, кошки и коровы, хомячки и живущие в зоопарке тигры.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3" y="1370312"/>
            <a:ext cx="4007258" cy="2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История профессии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Слово «ветеринар» с латинского означает «лечащий врач».</a:t>
            </a: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30" y="2264848"/>
            <a:ext cx="7728439" cy="4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22799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Какие профессии есть в ветеринарии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Зоотехник</a:t>
            </a:r>
            <a:r>
              <a:rPr lang="ru-RU" sz="4000" dirty="0"/>
              <a:t> </a:t>
            </a:r>
            <a:endParaRPr lang="ru-RU" sz="4000" dirty="0" smtClean="0"/>
          </a:p>
          <a:p>
            <a:r>
              <a:rPr lang="ru-RU" sz="4000" b="1" dirty="0" smtClean="0"/>
              <a:t>Ипполог</a:t>
            </a:r>
            <a:endParaRPr lang="ru-RU" sz="4000" dirty="0"/>
          </a:p>
          <a:p>
            <a:r>
              <a:rPr lang="ru-RU" sz="4000" b="1" dirty="0" smtClean="0"/>
              <a:t>Аквариумист</a:t>
            </a:r>
            <a:endParaRPr lang="ru-RU" sz="4000" dirty="0" smtClean="0"/>
          </a:p>
          <a:p>
            <a:r>
              <a:rPr lang="ru-RU" sz="4000" b="1" dirty="0" smtClean="0"/>
              <a:t>Фелинолог</a:t>
            </a:r>
            <a:r>
              <a:rPr lang="ru-RU" sz="4000" dirty="0"/>
              <a:t> </a:t>
            </a:r>
            <a:endParaRPr lang="ru-RU" sz="4000" dirty="0"/>
          </a:p>
          <a:p>
            <a:r>
              <a:rPr lang="ru-RU" sz="4000" b="1" dirty="0" smtClean="0"/>
              <a:t>Кинолог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45" y="1146842"/>
            <a:ext cx="2734408" cy="1821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717" y="2135681"/>
            <a:ext cx="3473915" cy="1954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82" y="4200905"/>
            <a:ext cx="3414506" cy="2260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3632" y="2143898"/>
            <a:ext cx="2605436" cy="1954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624" y="4184472"/>
            <a:ext cx="3415444" cy="22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97977"/>
            <a:ext cx="9872871" cy="469802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прием клиентов (в клинике и по вызову)</a:t>
            </a:r>
          </a:p>
          <a:p>
            <a:pPr lvl="0"/>
            <a:r>
              <a:rPr lang="ru-RU" dirty="0"/>
              <a:t>ведение медицинской карты животного</a:t>
            </a:r>
          </a:p>
          <a:p>
            <a:pPr lvl="0"/>
            <a:r>
              <a:rPr lang="ru-RU" dirty="0"/>
              <a:t>постановка диагноза и назначение лечения</a:t>
            </a:r>
          </a:p>
          <a:p>
            <a:pPr lvl="0"/>
            <a:r>
              <a:rPr lang="ru-RU" dirty="0"/>
              <a:t>проведения необходимых процедур</a:t>
            </a:r>
          </a:p>
          <a:p>
            <a:pPr lvl="0"/>
            <a:r>
              <a:rPr lang="ru-RU" dirty="0"/>
              <a:t>взятие анализов (иногда — лабораторные исследования)</a:t>
            </a:r>
          </a:p>
          <a:p>
            <a:pPr lvl="0"/>
            <a:r>
              <a:rPr lang="ru-RU" dirty="0"/>
              <a:t>прививание</a:t>
            </a:r>
          </a:p>
          <a:p>
            <a:pPr lvl="0"/>
            <a:r>
              <a:rPr lang="ru-RU" dirty="0"/>
              <a:t>контроль за периодом восстановления животного после проделанных процедур</a:t>
            </a:r>
          </a:p>
          <a:p>
            <a:pPr lvl="0"/>
            <a:r>
              <a:rPr lang="ru-RU" dirty="0"/>
              <a:t>операции по ликвидации репродуктивных функций</a:t>
            </a:r>
          </a:p>
          <a:p>
            <a:pPr lvl="0"/>
            <a:r>
              <a:rPr lang="ru-RU" dirty="0"/>
              <a:t>процедуры по прерыванию жизни животного</a:t>
            </a:r>
          </a:p>
          <a:p>
            <a:pPr lvl="0"/>
            <a:r>
              <a:rPr lang="ru-RU" dirty="0"/>
              <a:t>акушерство</a:t>
            </a:r>
          </a:p>
          <a:p>
            <a:pPr lvl="0"/>
            <a:r>
              <a:rPr lang="ru-RU" dirty="0"/>
              <a:t>ведение журнала приема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Качества необходимые для ветеринара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433146"/>
            <a:ext cx="9872871" cy="466285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Терпение;</a:t>
            </a:r>
          </a:p>
          <a:p>
            <a:pPr lvl="0"/>
            <a:r>
              <a:rPr lang="ru-RU" dirty="0"/>
              <a:t>Трудолюбие;</a:t>
            </a:r>
          </a:p>
          <a:p>
            <a:pPr lvl="0"/>
            <a:r>
              <a:rPr lang="ru-RU" dirty="0"/>
              <a:t>Решительность;</a:t>
            </a:r>
          </a:p>
          <a:p>
            <a:pPr lvl="0"/>
            <a:r>
              <a:rPr lang="ru-RU" dirty="0"/>
              <a:t>Находчивость;</a:t>
            </a:r>
          </a:p>
          <a:p>
            <a:pPr lvl="0"/>
            <a:r>
              <a:rPr lang="ru-RU" dirty="0"/>
              <a:t>Исполнительность;</a:t>
            </a:r>
          </a:p>
          <a:p>
            <a:pPr lvl="0"/>
            <a:r>
              <a:rPr lang="ru-RU" dirty="0"/>
              <a:t>Усидчивость;</a:t>
            </a:r>
          </a:p>
          <a:p>
            <a:pPr lvl="0"/>
            <a:r>
              <a:rPr lang="ru-RU" dirty="0"/>
              <a:t>Физическая сила;</a:t>
            </a:r>
          </a:p>
          <a:p>
            <a:pPr lvl="0"/>
            <a:r>
              <a:rPr lang="ru-RU" dirty="0"/>
              <a:t>Выносливость;</a:t>
            </a:r>
          </a:p>
          <a:p>
            <a:pPr lvl="0"/>
            <a:r>
              <a:rPr lang="ru-RU" dirty="0"/>
              <a:t>Стрессоустойчивость.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4305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Где могут работать </a:t>
            </a:r>
            <a:r>
              <a:rPr lang="ru-RU" dirty="0" smtClean="0"/>
              <a:t>ветеринары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dirty="0"/>
              <a:t>В клиниках и лабораториях.</a:t>
            </a:r>
          </a:p>
          <a:p>
            <a:pPr lvl="0"/>
            <a:r>
              <a:rPr lang="ru-RU" sz="3200" dirty="0"/>
              <a:t>На ветеринарных станциях.</a:t>
            </a:r>
          </a:p>
          <a:p>
            <a:pPr lvl="0"/>
            <a:r>
              <a:rPr lang="ru-RU" sz="3200" dirty="0"/>
              <a:t>В цирках и зоопарках.</a:t>
            </a:r>
          </a:p>
          <a:p>
            <a:pPr lvl="0"/>
            <a:r>
              <a:rPr lang="ru-RU" sz="3200" dirty="0"/>
              <a:t>На сельскохозяйственных предприятиях.</a:t>
            </a:r>
          </a:p>
          <a:p>
            <a:pPr lvl="0"/>
            <a:r>
              <a:rPr lang="ru-RU" sz="3200" dirty="0"/>
              <a:t>В сфере контроля продуктов животного происхождения.</a:t>
            </a:r>
          </a:p>
          <a:p>
            <a:pPr lvl="0"/>
            <a:r>
              <a:rPr lang="ru-RU" sz="3200" dirty="0"/>
              <a:t>В рыболовных хозяйствах, в питомниках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047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МОЖНО ПОЛУЧИТЬ ЭТИ ПРОФЕССИИ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89184"/>
            <a:ext cx="9872871" cy="3235570"/>
          </a:xfrm>
        </p:spPr>
        <p:txBody>
          <a:bodyPr>
            <a:noAutofit/>
          </a:bodyPr>
          <a:lstStyle/>
          <a:p>
            <a:r>
              <a:rPr lang="ru-RU" sz="2800" b="1" dirty="0"/>
              <a:t>Красноярский государственный аграрный университет (Красноярский ГАУ)</a:t>
            </a:r>
            <a:r>
              <a:rPr lang="ru-RU" sz="2800" dirty="0"/>
              <a:t>. Предлагает программы обучения по специальностям 36.05.01 «Болезни продуктивных животных», 36.05.01 «Болезни непродуктивных животных» и 36.05.01 «Ветеринарная фармация». В 2025 году доступно, например, 17 бюджетных мест по первой программе, 16 бюджетных мест по второй и 37 бюджетных мест по третьей. </a:t>
            </a:r>
            <a:r>
              <a:rPr lang="ru-RU" sz="3200" dirty="0"/>
              <a:t> </a:t>
            </a:r>
            <a:endParaRPr lang="ru-RU" sz="3200" dirty="0" smtClean="0"/>
          </a:p>
          <a:p>
            <a:endParaRPr lang="ru-RU" sz="3200" dirty="0" smtClean="0"/>
          </a:p>
          <a:p>
            <a:pPr marL="45720" indent="0">
              <a:buNone/>
            </a:pPr>
            <a:endParaRPr lang="ru-RU" sz="3200" dirty="0" smtClean="0"/>
          </a:p>
          <a:p>
            <a:endParaRPr lang="ru-RU" sz="3200" dirty="0"/>
          </a:p>
          <a:p>
            <a:pPr marL="45720" lv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98" y="4748223"/>
            <a:ext cx="8323018" cy="13122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30372" y="6083898"/>
            <a:ext cx="403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http://www.kgau.ru/new/institut/ipbivm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46</TotalTime>
  <Words>334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Базис</vt:lpstr>
      <vt:lpstr>ПРО100 о профессии ВЕТЕРИНАРА</vt:lpstr>
      <vt:lpstr>КТО ТАКОЙ ВЕТЕРИНАР?</vt:lpstr>
      <vt:lpstr> </vt:lpstr>
      <vt:lpstr>История профессии Слово «ветеринар» с латинского означает «лечащий врач».</vt:lpstr>
      <vt:lpstr>Какие профессии есть в ветеринарии  </vt:lpstr>
      <vt:lpstr>Виды деятельности </vt:lpstr>
      <vt:lpstr>Качества необходимые для ветеринара </vt:lpstr>
      <vt:lpstr>Где могут работать ветеринары </vt:lpstr>
      <vt:lpstr>ГДЕ МОЖНО ПОЛУЧИТЬ ЭТИ ПРОФЕССИИ </vt:lpstr>
      <vt:lpstr>ГДЕ МОЖНО ПОЛУЧИТЬ ЭТИ ПРОФЕССИИ </vt:lpstr>
      <vt:lpstr>ГДЕ МОЖНО ПОЛУЧИТЬ ЭТИ ПРОФЕССИИ </vt:lpstr>
      <vt:lpstr>БУДУЩЕЕ ПРОФЕССИИ ВЕТЕРИНАР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ПРО100 о профессии агронома</dc:title>
  <dc:creator>user</dc:creator>
  <cp:lastModifiedBy>user</cp:lastModifiedBy>
  <cp:revision>7</cp:revision>
  <dcterms:created xsi:type="dcterms:W3CDTF">2025-04-18T01:28:55Z</dcterms:created>
  <dcterms:modified xsi:type="dcterms:W3CDTF">2025-05-07T05:04:29Z</dcterms:modified>
</cp:coreProperties>
</file>